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830"/>
            <p14:sldId id="1734"/>
            <p14:sldId id="1744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5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7" y="3189581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9919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20974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629285"/>
            <a:ext cx="11483975" cy="5960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and Demo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Concepts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4060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Demo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571</cp:revision>
  <dcterms:created xsi:type="dcterms:W3CDTF">2018-09-21T08:16:00Z</dcterms:created>
  <dcterms:modified xsi:type="dcterms:W3CDTF">2021-10-23T04:36:45Z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